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669088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889938" cy="496412"/>
          </a:xfrm>
          <a:prstGeom prst="rect">
            <a:avLst/>
          </a:prstGeom>
        </p:spPr>
        <p:txBody>
          <a:bodyPr vert="horz" lIns="91431" tIns="45716" rIns="91431" bIns="45716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777608" y="0"/>
            <a:ext cx="2889938" cy="496412"/>
          </a:xfrm>
          <a:prstGeom prst="rect">
            <a:avLst/>
          </a:prstGeom>
        </p:spPr>
        <p:txBody>
          <a:bodyPr vert="horz" lIns="91431" tIns="45716" rIns="91431" bIns="45716" rtlCol="0"/>
          <a:lstStyle>
            <a:lvl1pPr algn="r">
              <a:defRPr sz="1200"/>
            </a:lvl1pPr>
          </a:lstStyle>
          <a:p>
            <a:fld id="{C1DECB86-5260-43C3-83BF-8A75D684A227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854075" y="746125"/>
            <a:ext cx="4960938" cy="3721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6" rIns="91431" bIns="45716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66909" y="4715907"/>
            <a:ext cx="5335270" cy="4467702"/>
          </a:xfrm>
          <a:prstGeom prst="rect">
            <a:avLst/>
          </a:prstGeom>
        </p:spPr>
        <p:txBody>
          <a:bodyPr vert="horz" lIns="91431" tIns="45716" rIns="91431" bIns="45716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430091"/>
            <a:ext cx="2889938" cy="496412"/>
          </a:xfrm>
          <a:prstGeom prst="rect">
            <a:avLst/>
          </a:prstGeom>
        </p:spPr>
        <p:txBody>
          <a:bodyPr vert="horz" lIns="91431" tIns="45716" rIns="91431" bIns="45716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777608" y="9430091"/>
            <a:ext cx="2889938" cy="496412"/>
          </a:xfrm>
          <a:prstGeom prst="rect">
            <a:avLst/>
          </a:prstGeom>
        </p:spPr>
        <p:txBody>
          <a:bodyPr vert="horz" lIns="91431" tIns="45716" rIns="91431" bIns="45716" rtlCol="0" anchor="b"/>
          <a:lstStyle>
            <a:lvl1pPr algn="r">
              <a:defRPr sz="1200"/>
            </a:lvl1pPr>
          </a:lstStyle>
          <a:p>
            <a:fld id="{0364095B-3F9E-4540-BFF6-793D9037D2D4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364095B-3F9E-4540-BFF6-793D9037D2D4}" type="slidenum">
              <a:rPr lang="en-AU" smtClean="0"/>
              <a:pPr/>
              <a:t>1</a:t>
            </a:fld>
            <a:endParaRPr lang="en-A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4F2C27-E56F-404A-8F3B-F9CBB3C2DE6E}" type="datetimeFigureOut">
              <a:rPr lang="en-US" smtClean="0"/>
              <a:pPr/>
              <a:t>8/17/2009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0513FC-1957-4707-98A0-D92CE9F82569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57224" y="357166"/>
            <a:ext cx="749942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AU" sz="54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1">
                    <a:satMod val="280000"/>
                    <a:tint val="100000"/>
                    <a:alpha val="57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</a:rPr>
              <a:t>Human Body Infomation</a:t>
            </a:r>
            <a:endParaRPr lang="en-AU" sz="54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1">
                  <a:satMod val="280000"/>
                  <a:tint val="100000"/>
                  <a:alpha val="57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</a:endParaRPr>
          </a:p>
        </p:txBody>
      </p:sp>
      <p:sp>
        <p:nvSpPr>
          <p:cNvPr id="14" name="Oval 13"/>
          <p:cNvSpPr/>
          <p:nvPr/>
        </p:nvSpPr>
        <p:spPr>
          <a:xfrm>
            <a:off x="285720" y="1643050"/>
            <a:ext cx="2357454" cy="1571636"/>
          </a:xfrm>
          <a:prstGeom prst="ellipse">
            <a:avLst/>
          </a:prstGeom>
          <a:ln/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AU" sz="1600" dirty="0" smtClean="0">
              <a:solidFill>
                <a:srgbClr val="FF0000"/>
              </a:solidFill>
            </a:endParaRPr>
          </a:p>
          <a:p>
            <a:pPr algn="ctr"/>
            <a:endParaRPr lang="en-AU" sz="1600" dirty="0" smtClean="0">
              <a:solidFill>
                <a:srgbClr val="FF0000"/>
              </a:solidFill>
            </a:endParaRPr>
          </a:p>
          <a:p>
            <a:pPr algn="ctr"/>
            <a:endParaRPr lang="en-AU" sz="1600" dirty="0" smtClean="0">
              <a:solidFill>
                <a:srgbClr val="FF0000"/>
              </a:solidFill>
            </a:endParaRPr>
          </a:p>
          <a:p>
            <a:pPr algn="ctr"/>
            <a:r>
              <a:rPr lang="en-AU" sz="1600" dirty="0" smtClean="0">
                <a:solidFill>
                  <a:srgbClr val="FF0000"/>
                </a:solidFill>
              </a:rPr>
              <a:t>Did you know?</a:t>
            </a:r>
          </a:p>
          <a:p>
            <a:pPr algn="ctr"/>
            <a:endParaRPr lang="en-AU" sz="1400" dirty="0" smtClean="0">
              <a:solidFill>
                <a:srgbClr val="FF0000"/>
              </a:solidFill>
            </a:endParaRPr>
          </a:p>
          <a:p>
            <a:pPr algn="ctr"/>
            <a:r>
              <a:rPr lang="en-AU" sz="1400" dirty="0" smtClean="0">
                <a:solidFill>
                  <a:srgbClr val="00B0F0"/>
                </a:solidFill>
              </a:rPr>
              <a:t>The tongue is the strongerst muscle in a human being.</a:t>
            </a:r>
          </a:p>
          <a:p>
            <a:pPr algn="ctr"/>
            <a:endParaRPr lang="en-AU" dirty="0">
              <a:solidFill>
                <a:srgbClr val="FF0000"/>
              </a:solidFill>
            </a:endParaRPr>
          </a:p>
          <a:p>
            <a:pPr algn="ctr"/>
            <a:endParaRPr lang="en-AU" dirty="0">
              <a:solidFill>
                <a:srgbClr val="FF0000"/>
              </a:solidFill>
            </a:endParaRPr>
          </a:p>
        </p:txBody>
      </p:sp>
      <p:sp>
        <p:nvSpPr>
          <p:cNvPr id="16" name="Oval 15"/>
          <p:cNvSpPr/>
          <p:nvPr/>
        </p:nvSpPr>
        <p:spPr>
          <a:xfrm>
            <a:off x="428596" y="3929066"/>
            <a:ext cx="2143140" cy="2500330"/>
          </a:xfrm>
          <a:prstGeom prst="ellipse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1200" dirty="0" smtClean="0">
                <a:solidFill>
                  <a:srgbClr val="00B0F0"/>
                </a:solidFill>
              </a:rPr>
              <a:t>The walls of the heart are made of really strong muscles that squeeze and relax to pump blood around the body.  It does this about 90 times a minute if your’re a child and 70 times a minute if you are an adult. </a:t>
            </a:r>
            <a:endParaRPr lang="en-AU" sz="1200" dirty="0">
              <a:solidFill>
                <a:srgbClr val="00B0F0"/>
              </a:solidFill>
            </a:endParaRPr>
          </a:p>
        </p:txBody>
      </p:sp>
      <p:sp>
        <p:nvSpPr>
          <p:cNvPr id="20" name="Oval 19"/>
          <p:cNvSpPr/>
          <p:nvPr/>
        </p:nvSpPr>
        <p:spPr>
          <a:xfrm>
            <a:off x="6286512" y="4071942"/>
            <a:ext cx="2500330" cy="2500330"/>
          </a:xfrm>
          <a:prstGeom prst="ellipse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1400" dirty="0" smtClean="0">
                <a:solidFill>
                  <a:srgbClr val="00B0F0"/>
                </a:solidFill>
              </a:rPr>
              <a:t>Almost half of the body is made of muscles.There are hundreds of them, and they power every movement we make. Muscles are actually designed to carry out just one task-get shorter. </a:t>
            </a:r>
            <a:endParaRPr lang="en-AU" sz="1400" dirty="0">
              <a:solidFill>
                <a:srgbClr val="00B0F0"/>
              </a:solidFill>
            </a:endParaRPr>
          </a:p>
        </p:txBody>
      </p:sp>
      <p:sp>
        <p:nvSpPr>
          <p:cNvPr id="21" name="Oval 20"/>
          <p:cNvSpPr/>
          <p:nvPr/>
        </p:nvSpPr>
        <p:spPr>
          <a:xfrm>
            <a:off x="6215074" y="1500174"/>
            <a:ext cx="2571768" cy="2143140"/>
          </a:xfrm>
          <a:prstGeom prst="ellipse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1400" dirty="0" smtClean="0">
                <a:solidFill>
                  <a:srgbClr val="00B0F0"/>
                </a:solidFill>
              </a:rPr>
              <a:t>An adult has 32 teeth. There are four different types of teeth: 8 incisors at the front, 4 caninesnext to them, 8 promolars, and 12 molars at the rear of the teeth.</a:t>
            </a:r>
          </a:p>
        </p:txBody>
      </p:sp>
      <p:sp>
        <p:nvSpPr>
          <p:cNvPr id="22" name="Oval 21"/>
          <p:cNvSpPr/>
          <p:nvPr/>
        </p:nvSpPr>
        <p:spPr>
          <a:xfrm>
            <a:off x="3071802" y="4214818"/>
            <a:ext cx="2714644" cy="2428892"/>
          </a:xfrm>
          <a:prstGeom prst="ellipse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1600" dirty="0" smtClean="0">
                <a:solidFill>
                  <a:srgbClr val="FF0000"/>
                </a:solidFill>
              </a:rPr>
              <a:t>It’s amazing!</a:t>
            </a:r>
          </a:p>
          <a:p>
            <a:pPr algn="ctr"/>
            <a:endParaRPr lang="en-AU" sz="1600" dirty="0" smtClean="0">
              <a:solidFill>
                <a:srgbClr val="FF0000"/>
              </a:solidFill>
            </a:endParaRPr>
          </a:p>
          <a:p>
            <a:pPr algn="ctr"/>
            <a:r>
              <a:rPr lang="en-AU" sz="1400" dirty="0" smtClean="0">
                <a:solidFill>
                  <a:srgbClr val="00B0F0"/>
                </a:solidFill>
              </a:rPr>
              <a:t>Even on healthy skin</a:t>
            </a:r>
            <a:r>
              <a:rPr lang="en-AU" sz="1400" smtClean="0">
                <a:solidFill>
                  <a:srgbClr val="00B0F0"/>
                </a:solidFill>
              </a:rPr>
              <a:t>, in  an </a:t>
            </a:r>
            <a:r>
              <a:rPr lang="en-AU" sz="1400" dirty="0" smtClean="0">
                <a:solidFill>
                  <a:srgbClr val="00B0F0"/>
                </a:solidFill>
              </a:rPr>
              <a:t>area the size of a fingernail, there may be more then 1,000 bacteria. No wonder we are always being told to wash ourselves properly. </a:t>
            </a:r>
            <a:endParaRPr lang="en-AU" sz="1400" dirty="0">
              <a:solidFill>
                <a:srgbClr val="00B0F0"/>
              </a:solidFill>
            </a:endParaRPr>
          </a:p>
        </p:txBody>
      </p:sp>
      <p:sp>
        <p:nvSpPr>
          <p:cNvPr id="23" name="Oval 22"/>
          <p:cNvSpPr/>
          <p:nvPr/>
        </p:nvSpPr>
        <p:spPr>
          <a:xfrm>
            <a:off x="2928926" y="1357298"/>
            <a:ext cx="3000364" cy="2428892"/>
          </a:xfrm>
          <a:prstGeom prst="ellipse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1600" dirty="0" smtClean="0">
                <a:solidFill>
                  <a:srgbClr val="FF0000"/>
                </a:solidFill>
              </a:rPr>
              <a:t>Its’s amazing!</a:t>
            </a:r>
          </a:p>
          <a:p>
            <a:pPr algn="ctr"/>
            <a:endParaRPr lang="en-AU" sz="1600" dirty="0" smtClean="0">
              <a:solidFill>
                <a:srgbClr val="FF0000"/>
              </a:solidFill>
            </a:endParaRPr>
          </a:p>
          <a:p>
            <a:pPr algn="ctr"/>
            <a:r>
              <a:rPr lang="en-AU" sz="1400" dirty="0" smtClean="0">
                <a:solidFill>
                  <a:srgbClr val="00B0F0"/>
                </a:solidFill>
              </a:rPr>
              <a:t>If all your blood vessels could be taken out of your body and laid end to end, they would stretch 62,000 miles. This is the same distance as two-and-a-half times around the earth!  </a:t>
            </a:r>
            <a:endParaRPr lang="en-AU" sz="1400" dirty="0">
              <a:solidFill>
                <a:srgbClr val="00B0F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212</Words>
  <Application>Microsoft Office PowerPoint</Application>
  <PresentationFormat>On-screen Show (4:3)</PresentationFormat>
  <Paragraphs>17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..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Room 7</dc:creator>
  <cp:lastModifiedBy>Room 7</cp:lastModifiedBy>
  <cp:revision>11</cp:revision>
  <dcterms:created xsi:type="dcterms:W3CDTF">2009-08-06T00:31:35Z</dcterms:created>
  <dcterms:modified xsi:type="dcterms:W3CDTF">2009-08-17T00:41:22Z</dcterms:modified>
</cp:coreProperties>
</file>

<file path=docProps/thumbnail.jpeg>
</file>